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92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38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05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7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26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35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2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57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7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4C09-6A53-43D6-AFF1-FEEF868BB469}" type="datetimeFigureOut">
              <a:rPr lang="it-IT" smtClean="0"/>
              <a:pPr/>
              <a:t>11/05/2015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5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istrale-immacolata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ISTITUTO MAGISTRALE STATALE</a:t>
            </a:r>
            <a:b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«M. IMMACOLATA»</a:t>
            </a:r>
            <a:b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Giovanni Rotondo (FG)</a:t>
            </a:r>
            <a:endParaRPr lang="it-I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36541" y="2997127"/>
            <a:ext cx="9144000" cy="1026233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 PER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COMPILAZIONE DEL QUESTIONARIO STUDENTI E DEL QUESTIONARIO GENITORI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75427" y="4863990"/>
            <a:ext cx="5866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ISTRUZIONI PER          FAMIGLIE E STUDENTI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8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2895" y="170254"/>
            <a:ext cx="9325131" cy="81909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Accedere alla home page del sito dell’istituto all’indirizzo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www.magistrale-immacolata.it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6413678"/>
            <a:ext cx="856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Cliccare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 pulsante Autovalutazione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075" y="1063980"/>
            <a:ext cx="8080245" cy="5275070"/>
          </a:xfrm>
          <a:prstGeom prst="rect">
            <a:avLst/>
          </a:prstGeom>
        </p:spPr>
      </p:pic>
      <p:cxnSp>
        <p:nvCxnSpPr>
          <p:cNvPr id="10" name="Connettore 2 9"/>
          <p:cNvCxnSpPr/>
          <p:nvPr/>
        </p:nvCxnSpPr>
        <p:spPr>
          <a:xfrm flipH="1">
            <a:off x="2983811" y="4016308"/>
            <a:ext cx="983620" cy="1937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4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887" y="-3523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Cliccare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 «Vai all’elenco dei questionari»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482" y="481340"/>
            <a:ext cx="8346410" cy="6135309"/>
          </a:xfrm>
          <a:prstGeom prst="rect">
            <a:avLst/>
          </a:prstGeom>
        </p:spPr>
      </p:pic>
      <p:cxnSp>
        <p:nvCxnSpPr>
          <p:cNvPr id="12" name="Connettore 2 11"/>
          <p:cNvCxnSpPr/>
          <p:nvPr/>
        </p:nvCxnSpPr>
        <p:spPr>
          <a:xfrm flipH="1">
            <a:off x="6086774" y="3279171"/>
            <a:ext cx="1543220" cy="15338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9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8877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I genitori apriranno il </a:t>
            </a:r>
            <a:r>
              <a:rPr lang="it-IT" sz="2800" b="1" dirty="0">
                <a:solidFill>
                  <a:schemeClr val="bg1"/>
                </a:solidFill>
              </a:rPr>
              <a:t>Q</a:t>
            </a:r>
            <a:r>
              <a:rPr lang="it-IT" sz="2800" b="1" dirty="0" smtClean="0">
                <a:solidFill>
                  <a:schemeClr val="bg1"/>
                </a:solidFill>
              </a:rPr>
              <a:t>uestionario Genitori</a:t>
            </a:r>
            <a:br>
              <a:rPr lang="it-IT" sz="2800" b="1" dirty="0" smtClean="0">
                <a:solidFill>
                  <a:schemeClr val="bg1"/>
                </a:solidFill>
              </a:rPr>
            </a:br>
            <a:r>
              <a:rPr lang="it-IT" sz="2800" b="1" dirty="0" smtClean="0">
                <a:solidFill>
                  <a:schemeClr val="bg1"/>
                </a:solidFill>
              </a:rPr>
              <a:t>Gli studenti apriranno il Questionario </a:t>
            </a:r>
            <a:r>
              <a:rPr lang="it-IT" sz="2800" b="1" dirty="0">
                <a:solidFill>
                  <a:schemeClr val="bg1"/>
                </a:solidFill>
              </a:rPr>
              <a:t>S</a:t>
            </a:r>
            <a:r>
              <a:rPr lang="it-IT" sz="2800" b="1" dirty="0" smtClean="0">
                <a:solidFill>
                  <a:schemeClr val="bg1"/>
                </a:solidFill>
              </a:rPr>
              <a:t>tudenti</a:t>
            </a:r>
            <a:endParaRPr lang="it-I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8624705" y="1819274"/>
            <a:ext cx="792790" cy="15963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73" y="1335330"/>
            <a:ext cx="11396297" cy="4796947"/>
          </a:xfrm>
          <a:prstGeom prst="rect">
            <a:avLst/>
          </a:prstGeom>
        </p:spPr>
      </p:pic>
      <p:cxnSp>
        <p:nvCxnSpPr>
          <p:cNvPr id="17" name="Connettore 2 16"/>
          <p:cNvCxnSpPr/>
          <p:nvPr/>
        </p:nvCxnSpPr>
        <p:spPr>
          <a:xfrm flipH="1">
            <a:off x="6514185" y="2370909"/>
            <a:ext cx="1157421" cy="10733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866542" y="2341419"/>
            <a:ext cx="1405918" cy="5661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15873" y="6325850"/>
            <a:ext cx="443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Cliccare su INVIA alla fine della compilazione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0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LA COLLABORAZIONE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4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58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ISTITUTO MAGISTRALE STATALE «M. IMMACOLATA» San Giovanni Rotondo (FG)</vt:lpstr>
      <vt:lpstr>Accedere alla home page del sito dell’istituto all’indirizzo: www.magistrale-immacolata.it </vt:lpstr>
      <vt:lpstr>Cliccare su  «Vai all’elenco dei questionari»</vt:lpstr>
      <vt:lpstr>I genitori apriranno il Questionario Genitori Gli studenti apriranno il Questionario Studenti</vt:lpstr>
      <vt:lpstr>GRAZIE PER LA COLLABORAZIONE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MAGISTRALE STATALE «M. IMMACOLATA» San Giovanni Rotondo (FG)</dc:title>
  <dc:creator>Lenovo3</dc:creator>
  <cp:lastModifiedBy>pc lim</cp:lastModifiedBy>
  <cp:revision>31</cp:revision>
  <dcterms:created xsi:type="dcterms:W3CDTF">2014-05-31T06:39:27Z</dcterms:created>
  <dcterms:modified xsi:type="dcterms:W3CDTF">2015-05-11T08:19:50Z</dcterms:modified>
</cp:coreProperties>
</file>